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3D74-7C19-4B08-8243-DCD0F57DBB6D}" type="datetimeFigureOut">
              <a:rPr lang="de-DE" smtClean="0"/>
              <a:t>2022-06-17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98D3-20D1-436A-8AB8-7873A0C6398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847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3D74-7C19-4B08-8243-DCD0F57DBB6D}" type="datetimeFigureOut">
              <a:rPr lang="de-DE" smtClean="0"/>
              <a:t>2022-06-17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98D3-20D1-436A-8AB8-7873A0C6398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4306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3D74-7C19-4B08-8243-DCD0F57DBB6D}" type="datetimeFigureOut">
              <a:rPr lang="de-DE" smtClean="0"/>
              <a:t>2022-06-17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98D3-20D1-436A-8AB8-7873A0C6398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09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3D74-7C19-4B08-8243-DCD0F57DBB6D}" type="datetimeFigureOut">
              <a:rPr lang="de-DE" smtClean="0"/>
              <a:t>2022-06-17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98D3-20D1-436A-8AB8-7873A0C6398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84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3D74-7C19-4B08-8243-DCD0F57DBB6D}" type="datetimeFigureOut">
              <a:rPr lang="de-DE" smtClean="0"/>
              <a:t>2022-06-17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98D3-20D1-436A-8AB8-7873A0C6398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7053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3D74-7C19-4B08-8243-DCD0F57DBB6D}" type="datetimeFigureOut">
              <a:rPr lang="de-DE" smtClean="0"/>
              <a:t>2022-06-17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98D3-20D1-436A-8AB8-7873A0C6398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39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3D74-7C19-4B08-8243-DCD0F57DBB6D}" type="datetimeFigureOut">
              <a:rPr lang="de-DE" smtClean="0"/>
              <a:t>2022-06-17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98D3-20D1-436A-8AB8-7873A0C6398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690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3D74-7C19-4B08-8243-DCD0F57DBB6D}" type="datetimeFigureOut">
              <a:rPr lang="de-DE" smtClean="0"/>
              <a:t>2022-06-17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98D3-20D1-436A-8AB8-7873A0C6398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306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3D74-7C19-4B08-8243-DCD0F57DBB6D}" type="datetimeFigureOut">
              <a:rPr lang="de-DE" smtClean="0"/>
              <a:t>2022-06-17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98D3-20D1-436A-8AB8-7873A0C6398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406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3D74-7C19-4B08-8243-DCD0F57DBB6D}" type="datetimeFigureOut">
              <a:rPr lang="de-DE" smtClean="0"/>
              <a:t>2022-06-17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98D3-20D1-436A-8AB8-7873A0C6398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509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3D74-7C19-4B08-8243-DCD0F57DBB6D}" type="datetimeFigureOut">
              <a:rPr lang="de-DE" smtClean="0"/>
              <a:t>2022-06-17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598D3-20D1-436A-8AB8-7873A0C6398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54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73D74-7C19-4B08-8243-DCD0F57DBB6D}" type="datetimeFigureOut">
              <a:rPr lang="de-DE" smtClean="0"/>
              <a:t>2022-06-17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598D3-20D1-436A-8AB8-7873A0C6398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03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avi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5" Type="http://schemas.microsoft.com/office/2007/relationships/media" Target="../media/media3.avi"/><Relationship Id="rId10" Type="http://schemas.openxmlformats.org/officeDocument/2006/relationships/image" Target="../media/image3.png"/><Relationship Id="rId4" Type="http://schemas.openxmlformats.org/officeDocument/2006/relationships/video" Target="../media/media2.avi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ode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14394" t="22511" r="11163" b="38159"/>
          <a:stretch/>
        </p:blipFill>
        <p:spPr>
          <a:xfrm>
            <a:off x="2935111" y="604035"/>
            <a:ext cx="6558845" cy="1387325"/>
          </a:xfrm>
          <a:prstGeom prst="rect">
            <a:avLst/>
          </a:prstGeom>
        </p:spPr>
      </p:pic>
      <p:pic>
        <p:nvPicPr>
          <p:cNvPr id="6" name="mode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13754" t="22088" r="10138" b="40908"/>
          <a:stretch/>
        </p:blipFill>
        <p:spPr>
          <a:xfrm>
            <a:off x="2878668" y="1938346"/>
            <a:ext cx="6705600" cy="1305279"/>
          </a:xfrm>
          <a:prstGeom prst="rect">
            <a:avLst/>
          </a:prstGeom>
        </p:spPr>
      </p:pic>
      <p:pic>
        <p:nvPicPr>
          <p:cNvPr id="7" name="modeH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l="14266" t="7287" r="10650" b="63109"/>
          <a:stretch/>
        </p:blipFill>
        <p:spPr>
          <a:xfrm>
            <a:off x="2923822" y="4006432"/>
            <a:ext cx="6615290" cy="1044223"/>
          </a:xfrm>
          <a:prstGeom prst="rect">
            <a:avLst/>
          </a:prstGeom>
        </p:spPr>
      </p:pic>
      <p:pic>
        <p:nvPicPr>
          <p:cNvPr id="8" name="modeH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l="13241" t="55287" r="10266" b="16590"/>
          <a:stretch/>
        </p:blipFill>
        <p:spPr>
          <a:xfrm>
            <a:off x="2833511" y="5270990"/>
            <a:ext cx="6739467" cy="99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7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7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video>
              <p:cMediaNode vol="80000">
                <p:cTn id="18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 vol="80000">
                <p:cTn id="19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video>
              <p:cMediaNode vol="80000">
                <p:cTn id="20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Leibniz-Rechenzentrum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Mendler, Alexander</dc:creator>
  <cp:lastModifiedBy>Mendler, Alexander</cp:lastModifiedBy>
  <cp:revision>3</cp:revision>
  <dcterms:created xsi:type="dcterms:W3CDTF">2022-06-14T09:59:27Z</dcterms:created>
  <dcterms:modified xsi:type="dcterms:W3CDTF">2022-06-17T09:40:00Z</dcterms:modified>
</cp:coreProperties>
</file>